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5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651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02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6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4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1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2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7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E565-D9AF-479D-99CE-B8D96BD7DF8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CE81917-817E-4806-9D05-EC196FF3B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6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smuseumvrm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0027" y="1318554"/>
            <a:ext cx="8361229" cy="209822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6600" dirty="0"/>
              <a:t>«Учитель будущего</a:t>
            </a:r>
            <a:r>
              <a:rPr lang="ru-RU" sz="6600" dirty="0" smtClean="0"/>
              <a:t>»</a:t>
            </a:r>
            <a:br>
              <a:rPr lang="ru-RU" sz="6600" dirty="0" smtClean="0"/>
            </a:b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6406" y="2775179"/>
            <a:ext cx="6831673" cy="1086237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/>
              <a:t>XII Всероссийский онлайн-чемпионат «Изучи интернет– управляй им</a:t>
            </a:r>
            <a:r>
              <a:rPr lang="ru-RU" sz="9600" dirty="0" smtClean="0"/>
              <a:t>»</a:t>
            </a:r>
          </a:p>
          <a:p>
            <a:endParaRPr lang="ru-RU" sz="8600" dirty="0" smtClean="0"/>
          </a:p>
          <a:p>
            <a:endParaRPr lang="ru-RU" sz="8600" dirty="0"/>
          </a:p>
          <a:p>
            <a:endParaRPr lang="ru-RU" sz="86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03886" y="572083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48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052475" cy="78135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Кто такой учитель?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83266"/>
            <a:ext cx="8915400" cy="3777622"/>
          </a:xfrm>
        </p:spPr>
        <p:txBody>
          <a:bodyPr/>
          <a:lstStyle/>
          <a:p>
            <a:r>
              <a:rPr lang="ru-RU" dirty="0" smtClean="0"/>
              <a:t>Это наставник, человек-универсал, который достаточно хорошо эрудирован и образован, имеет знания из </a:t>
            </a:r>
            <a:r>
              <a:rPr lang="ru-RU" dirty="0"/>
              <a:t>р</a:t>
            </a:r>
            <a:r>
              <a:rPr lang="ru-RU" dirty="0" smtClean="0"/>
              <a:t>азных сфер или предметов обучения. </a:t>
            </a:r>
          </a:p>
          <a:p>
            <a:r>
              <a:rPr lang="ru-RU" dirty="0" smtClean="0"/>
              <a:t>Учитель наставляет и направляет ребенка</a:t>
            </a:r>
            <a:r>
              <a:rPr lang="en-US" dirty="0" smtClean="0"/>
              <a:t>,</a:t>
            </a:r>
            <a:r>
              <a:rPr lang="ru-RU" dirty="0" smtClean="0"/>
              <a:t> тем самым, передавая ему свои знания</a:t>
            </a:r>
            <a:r>
              <a:rPr lang="ru-RU" dirty="0"/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Учитель будущего может придумать новые формы обучения детей, завлекая их в процесс обучения. Он будет значительно отличаться от нынешних учителей. </a:t>
            </a:r>
          </a:p>
          <a:p>
            <a:endParaRPr lang="ru-RU" dirty="0"/>
          </a:p>
          <a:p>
            <a:r>
              <a:rPr lang="ru-RU" dirty="0" smtClean="0"/>
              <a:t>Мы думаем, что ему будут присущи следующие формы обучения детей и можем показать это на примерах: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8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133" y="169354"/>
            <a:ext cx="9465583" cy="5926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Преподнесение материала через </a:t>
            </a:r>
            <a:r>
              <a:rPr lang="ru-RU" sz="3200" b="1" dirty="0" err="1" smtClean="0"/>
              <a:t>мемы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1229" y="762022"/>
            <a:ext cx="9905998" cy="1351452"/>
          </a:xfrm>
        </p:spPr>
        <p:txBody>
          <a:bodyPr>
            <a:normAutofit lnSpcReduction="10000"/>
          </a:bodyPr>
          <a:lstStyle/>
          <a:p>
            <a:pPr>
              <a:lnSpc>
                <a:spcPct val="30000"/>
              </a:lnSpc>
            </a:pPr>
            <a:endParaRPr lang="ru-RU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b="1" dirty="0" err="1" smtClean="0"/>
              <a:t>Мем</a:t>
            </a:r>
            <a:r>
              <a:rPr lang="ru-RU" dirty="0" smtClean="0"/>
              <a:t> – это информация в той или иной форме, создаваемая электронными средствами коммуникации, как правило, остроумная и ироническая. </a:t>
            </a:r>
          </a:p>
          <a:p>
            <a:pPr marL="0" indent="-342000"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К примеру можно выучить английский язык с помощью </a:t>
            </a:r>
            <a:r>
              <a:rPr lang="ru-RU" dirty="0" err="1" smtClean="0"/>
              <a:t>мемов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7" name="Рисунок 6" descr="photo16986074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63" y="2915098"/>
            <a:ext cx="3493100" cy="3666067"/>
          </a:xfrm>
          <a:prstGeom prst="rect">
            <a:avLst/>
          </a:prstGeom>
        </p:spPr>
      </p:pic>
      <p:pic>
        <p:nvPicPr>
          <p:cNvPr id="8" name="Рисунок 7" descr="photo1698607450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8" y="2113473"/>
            <a:ext cx="2744058" cy="2840167"/>
          </a:xfrm>
          <a:prstGeom prst="rect">
            <a:avLst/>
          </a:prstGeom>
        </p:spPr>
      </p:pic>
      <p:pic>
        <p:nvPicPr>
          <p:cNvPr id="9" name="Рисунок 8" descr="photo1698607450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128" y="2113473"/>
            <a:ext cx="4779795" cy="44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0926" y="251577"/>
            <a:ext cx="6187008" cy="73902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Игровая форма обучения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236" y="1490931"/>
            <a:ext cx="8152431" cy="3124201"/>
          </a:xfrm>
        </p:spPr>
        <p:txBody>
          <a:bodyPr>
            <a:normAutofit/>
          </a:bodyPr>
          <a:lstStyle/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Основной вид деятельности у ребенка считается – </a:t>
            </a:r>
            <a:r>
              <a:rPr lang="ru-RU" b="1" dirty="0" smtClean="0"/>
              <a:t>игра</a:t>
            </a:r>
            <a:r>
              <a:rPr lang="ru-RU" dirty="0" smtClean="0"/>
              <a:t>. Но приходит время, когда дети идут в школу и вид деятельности сменяется на </a:t>
            </a:r>
            <a:r>
              <a:rPr lang="ru-RU" b="1" dirty="0" smtClean="0"/>
              <a:t>учёбу</a:t>
            </a:r>
            <a:r>
              <a:rPr lang="ru-RU" dirty="0" smtClean="0"/>
              <a:t>. Перестроиться бывает сложно.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Поэтому с детьми можно проводить </a:t>
            </a:r>
            <a:r>
              <a:rPr lang="ru-RU" b="1" dirty="0" smtClean="0"/>
              <a:t>уроки</a:t>
            </a:r>
            <a:r>
              <a:rPr lang="ru-RU" dirty="0" smtClean="0"/>
              <a:t> (физкультминутки) в </a:t>
            </a:r>
            <a:r>
              <a:rPr lang="ru-RU" b="1" dirty="0" smtClean="0"/>
              <a:t>виде игры</a:t>
            </a:r>
            <a:r>
              <a:rPr lang="ru-RU" dirty="0" smtClean="0"/>
              <a:t>, эту форму можно использовать у детей с умственной отсталостью.  </a:t>
            </a:r>
            <a:endParaRPr lang="ru-RU" dirty="0"/>
          </a:p>
        </p:txBody>
      </p:sp>
      <p:pic>
        <p:nvPicPr>
          <p:cNvPr id="4" name="155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722" r="34352"/>
          <a:stretch/>
        </p:blipFill>
        <p:spPr>
          <a:xfrm>
            <a:off x="8788400" y="738717"/>
            <a:ext cx="28278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lum bright="20000" contrast="-20000"/>
          </a:blip>
          <a:srcRect t="13333" r="849" b="5283"/>
          <a:stretch>
            <a:fillRect/>
          </a:stretch>
        </p:blipFill>
        <p:spPr bwMode="auto">
          <a:xfrm>
            <a:off x="5613400" y="3826530"/>
            <a:ext cx="6400800" cy="295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 t="13118" r="-161" b="4731"/>
          <a:stretch>
            <a:fillRect/>
          </a:stretch>
        </p:blipFill>
        <p:spPr bwMode="auto">
          <a:xfrm>
            <a:off x="5707202" y="321733"/>
            <a:ext cx="6408598" cy="295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4089400" cy="62110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Выездные уроки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146" y="1472320"/>
            <a:ext cx="4903787" cy="3124201"/>
          </a:xfrm>
        </p:spPr>
        <p:txBody>
          <a:bodyPr>
            <a:noAutofit/>
          </a:bodyPr>
          <a:lstStyle/>
          <a:p>
            <a:pPr marL="0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</a:rPr>
              <a:t>Ученикам чаще всего интереснее узнавать материал на </a:t>
            </a:r>
            <a:r>
              <a:rPr lang="ru-RU" b="1" dirty="0" smtClean="0">
                <a:solidFill>
                  <a:schemeClr val="tx1"/>
                </a:solidFill>
              </a:rPr>
              <a:t>наглядном примере</a:t>
            </a:r>
            <a:r>
              <a:rPr lang="ru-RU" dirty="0" smtClean="0">
                <a:solidFill>
                  <a:schemeClr val="tx1"/>
                </a:solidFill>
              </a:rPr>
              <a:t>. Поэтому учитель может организовать просмотр виртуальной экскурсии. </a:t>
            </a:r>
          </a:p>
          <a:p>
            <a:pPr marL="0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</a:rPr>
              <a:t>Зайдя на сайт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https://rusmuseumvrm.ru/</a:t>
            </a:r>
            <a:r>
              <a:rPr lang="ru-RU" dirty="0">
                <a:solidFill>
                  <a:schemeClr val="tx1"/>
                </a:solidFill>
              </a:rPr>
              <a:t> м</a:t>
            </a:r>
            <a:r>
              <a:rPr lang="ru-RU" dirty="0" smtClean="0">
                <a:solidFill>
                  <a:schemeClr val="tx1"/>
                </a:solidFill>
              </a:rPr>
              <a:t>ожно выбрать экскурсию на любую тему. С помощью курсора можно увидеть, что находится вокруг, узнать много нового про экспонаты, находящиеся там. </a:t>
            </a:r>
          </a:p>
        </p:txBody>
      </p:sp>
    </p:spTree>
    <p:extLst>
      <p:ext uri="{BB962C8B-B14F-4D97-AF65-F5344CB8AC3E}">
        <p14:creationId xmlns:p14="http://schemas.microsoft.com/office/powerpoint/2010/main" val="5696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1" y="412444"/>
            <a:ext cx="9565745" cy="62895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Изучение материала на музыкальной основе</a:t>
            </a:r>
            <a:endParaRPr lang="ru-RU" sz="3200" dirty="0"/>
          </a:p>
        </p:txBody>
      </p:sp>
      <p:pic>
        <p:nvPicPr>
          <p:cNvPr id="4" name="255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262" t="-184" r="32101" b="-1108"/>
          <a:stretch/>
        </p:blipFill>
        <p:spPr>
          <a:xfrm>
            <a:off x="6481227" y="1058333"/>
            <a:ext cx="3416307" cy="5313180"/>
          </a:xfr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579763" y="1473244"/>
            <a:ext cx="4008238" cy="227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"/>
              </a:lnSpc>
            </a:pPr>
            <a:endParaRPr lang="ru-RU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dirty="0" smtClean="0"/>
              <a:t>Изучение стихотворений по песням известных  и популярных исполнителей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7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5113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4612" y="1871134"/>
            <a:ext cx="7807855" cy="37776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 smtClean="0"/>
              <a:t>Наша команда </a:t>
            </a:r>
            <a:r>
              <a:rPr lang="ru-RU" sz="2600" b="1" dirty="0" smtClean="0"/>
              <a:t>«СПУТНИК»</a:t>
            </a:r>
            <a:r>
              <a:rPr lang="ru-RU" sz="2600" dirty="0" smtClean="0"/>
              <a:t>:</a:t>
            </a:r>
          </a:p>
          <a:p>
            <a:pPr>
              <a:lnSpc>
                <a:spcPct val="120000"/>
              </a:lnSpc>
            </a:pPr>
            <a:r>
              <a:rPr lang="ru-RU" sz="2600" dirty="0" smtClean="0"/>
              <a:t>Макарова Ирина Дмитриевна</a:t>
            </a:r>
          </a:p>
          <a:p>
            <a:pPr>
              <a:lnSpc>
                <a:spcPct val="120000"/>
              </a:lnSpc>
            </a:pPr>
            <a:r>
              <a:rPr lang="ru-RU" sz="2600" dirty="0" smtClean="0"/>
              <a:t>Кудряшова Вероника Витальевна</a:t>
            </a:r>
          </a:p>
          <a:p>
            <a:pPr>
              <a:lnSpc>
                <a:spcPct val="120000"/>
              </a:lnSpc>
            </a:pPr>
            <a:r>
              <a:rPr lang="ru-RU" sz="2600" dirty="0" smtClean="0"/>
              <a:t> Степанова Анна Александровна </a:t>
            </a:r>
          </a:p>
          <a:p>
            <a:pPr>
              <a:lnSpc>
                <a:spcPct val="120000"/>
              </a:lnSpc>
            </a:pPr>
            <a:r>
              <a:rPr lang="ru-RU" sz="2600" dirty="0" smtClean="0"/>
              <a:t>Конопаткина Виктория Юрьевна</a:t>
            </a:r>
          </a:p>
          <a:p>
            <a:pPr>
              <a:lnSpc>
                <a:spcPct val="120000"/>
              </a:lnSpc>
            </a:pPr>
            <a:r>
              <a:rPr lang="ru-RU" sz="2600" dirty="0" smtClean="0"/>
              <a:t> Хорева Марина Александровна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dirty="0" smtClean="0"/>
              <a:t>Владимирская область, город Юрьев-Польский.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48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157</TotalTime>
  <Words>286</Words>
  <Application>Microsoft Office PowerPoint</Application>
  <PresentationFormat>Произвольный</PresentationFormat>
  <Paragraphs>36</Paragraphs>
  <Slides>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Легкий дым</vt:lpstr>
      <vt:lpstr> «Учитель будущего» </vt:lpstr>
      <vt:lpstr>Кто такой учитель?</vt:lpstr>
      <vt:lpstr>Преподнесение материала через мемы </vt:lpstr>
      <vt:lpstr>Игровая форма обучения </vt:lpstr>
      <vt:lpstr>Выездные уроки </vt:lpstr>
      <vt:lpstr>Изучение материала на музыкальной основе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Студент</dc:creator>
  <cp:lastModifiedBy>007</cp:lastModifiedBy>
  <cp:revision>38</cp:revision>
  <dcterms:created xsi:type="dcterms:W3CDTF">2023-10-16T10:17:20Z</dcterms:created>
  <dcterms:modified xsi:type="dcterms:W3CDTF">2023-10-30T16:33:22Z</dcterms:modified>
</cp:coreProperties>
</file>